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rozagadki.ru/2945-samaya-slozhnaya-golovolomka-v-mire.html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prozagadki.ru/63-zagadki-golovolomki.html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Муниципальное бюджетное общеобразовательное учреждение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smtClean="0"/>
              <a:t> «</a:t>
            </a:r>
            <a:r>
              <a:rPr lang="ru-RU" sz="2200" dirty="0" err="1" smtClean="0"/>
              <a:t>Тюрнясевская</a:t>
            </a:r>
            <a:r>
              <a:rPr lang="ru-RU" sz="2200" dirty="0" smtClean="0"/>
              <a:t> средняя общеобразовательная школа </a:t>
            </a:r>
            <a:r>
              <a:rPr lang="ru-RU" sz="2200" b="1" dirty="0" smtClean="0"/>
              <a:t/>
            </a:r>
            <a:br>
              <a:rPr lang="ru-RU" sz="2200" b="1" dirty="0" smtClean="0"/>
            </a:br>
            <a:r>
              <a:rPr lang="ru-RU" sz="2200" dirty="0" err="1" smtClean="0"/>
              <a:t>Нурлатского</a:t>
            </a:r>
            <a:r>
              <a:rPr lang="ru-RU" sz="2200" dirty="0" smtClean="0"/>
              <a:t> муниципального  района  Республики Татарстан»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76872"/>
            <a:ext cx="3920480" cy="1791072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 smtClean="0"/>
              <a:t> </a:t>
            </a:r>
          </a:p>
          <a:p>
            <a:r>
              <a:rPr lang="ru-RU" sz="5900" b="0" dirty="0" smtClean="0"/>
              <a:t>Проектная работа</a:t>
            </a:r>
            <a:endParaRPr lang="ru-RU" sz="5900" dirty="0" smtClean="0"/>
          </a:p>
          <a:p>
            <a:r>
              <a:rPr lang="ru-RU" sz="5900" b="0" dirty="0" smtClean="0"/>
              <a:t>Проволочные головоломки</a:t>
            </a:r>
            <a:endParaRPr lang="ru-RU" sz="5900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3356992"/>
            <a:ext cx="33123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endParaRPr lang="ru-RU" b="1" dirty="0" smtClean="0"/>
          </a:p>
          <a:p>
            <a:r>
              <a:rPr lang="ru-RU" dirty="0" smtClean="0"/>
              <a:t>Работу выполнила</a:t>
            </a:r>
            <a:endParaRPr lang="ru-RU" b="1" dirty="0" smtClean="0"/>
          </a:p>
          <a:p>
            <a:r>
              <a:rPr lang="ru-RU" dirty="0" smtClean="0"/>
              <a:t>ученица 6 класса</a:t>
            </a:r>
            <a:endParaRPr lang="ru-RU" b="1" dirty="0" smtClean="0"/>
          </a:p>
          <a:p>
            <a:r>
              <a:rPr lang="ru-RU" dirty="0" smtClean="0"/>
              <a:t> </a:t>
            </a:r>
            <a:r>
              <a:rPr lang="ru-RU" dirty="0" err="1" smtClean="0"/>
              <a:t>Галимова</a:t>
            </a:r>
            <a:r>
              <a:rPr lang="ru-RU" dirty="0" smtClean="0"/>
              <a:t> </a:t>
            </a:r>
            <a:r>
              <a:rPr lang="ru-RU" dirty="0" err="1" smtClean="0"/>
              <a:t>Гульшат</a:t>
            </a:r>
            <a:endParaRPr lang="ru-RU" b="1" dirty="0" smtClean="0"/>
          </a:p>
          <a:p>
            <a:r>
              <a:rPr lang="ru-RU" dirty="0" smtClean="0"/>
              <a:t>                                                    </a:t>
            </a:r>
            <a:endParaRPr lang="ru-RU" b="1" dirty="0" smtClean="0"/>
          </a:p>
          <a:p>
            <a:r>
              <a:rPr lang="ru-RU" dirty="0" smtClean="0"/>
              <a:t>                                     Руководитель </a:t>
            </a:r>
            <a:r>
              <a:rPr lang="ru-RU" dirty="0" smtClean="0"/>
              <a:t>проекта                                                </a:t>
            </a:r>
            <a:r>
              <a:rPr lang="ru-RU" dirty="0" err="1" smtClean="0"/>
              <a:t>Михейкина</a:t>
            </a:r>
            <a:r>
              <a:rPr lang="ru-RU" dirty="0" smtClean="0"/>
              <a:t> Людмила Ильинична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26626" name="Picture 2" descr="http://www.fixiki.ru/bitrix/templates/.default/markup/images/fix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68" y="4018246"/>
            <a:ext cx="2876550" cy="2695576"/>
          </a:xfrm>
          <a:prstGeom prst="rect">
            <a:avLst/>
          </a:prstGeom>
          <a:noFill/>
        </p:spPr>
      </p:pic>
      <p:pic>
        <p:nvPicPr>
          <p:cNvPr id="6" name="Рисунок 5" descr="Интересные проволочные головоломки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5013176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7772400" cy="1362456"/>
          </a:xfrm>
        </p:spPr>
        <p:txBody>
          <a:bodyPr/>
          <a:lstStyle/>
          <a:p>
            <a:r>
              <a:rPr lang="ru-RU" dirty="0" smtClean="0"/>
              <a:t>Головоломка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844824"/>
            <a:ext cx="7772400" cy="4392488"/>
          </a:xfrm>
        </p:spPr>
        <p:txBody>
          <a:bodyPr>
            <a:normAutofit/>
          </a:bodyPr>
          <a:lstStyle/>
          <a:p>
            <a:r>
              <a:rPr lang="ru-RU" sz="4000" dirty="0" smtClean="0"/>
              <a:t>1) </a:t>
            </a:r>
            <a:r>
              <a:rPr lang="ru-RU" sz="2800" dirty="0" smtClean="0"/>
              <a:t>а) </a:t>
            </a:r>
            <a:r>
              <a:rPr lang="ru-RU" sz="2800" dirty="0" smtClean="0"/>
              <a:t>Специально </a:t>
            </a:r>
            <a:r>
              <a:rPr lang="ru-RU" sz="2800" dirty="0" smtClean="0"/>
              <a:t>подобранная </a:t>
            </a:r>
            <a:r>
              <a:rPr lang="ru-RU" sz="2800" u="sng" dirty="0" smtClean="0"/>
              <a:t>загадка</a:t>
            </a:r>
            <a:r>
              <a:rPr lang="ru-RU" sz="2800" dirty="0" smtClean="0"/>
              <a:t>, задача и т.п., для решения которой </a:t>
            </a:r>
            <a:br>
              <a:rPr lang="ru-RU" sz="2800" dirty="0" smtClean="0"/>
            </a:br>
            <a:r>
              <a:rPr lang="ru-RU" sz="2800" dirty="0" smtClean="0"/>
              <a:t>требуются </a:t>
            </a:r>
            <a:r>
              <a:rPr lang="ru-RU" sz="2800" u="sng" dirty="0" smtClean="0"/>
              <a:t>сообразительность</a:t>
            </a:r>
            <a:r>
              <a:rPr lang="ru-RU" sz="2800" dirty="0" smtClean="0"/>
              <a:t> и знания в соответствующей области.</a:t>
            </a:r>
            <a:br>
              <a:rPr lang="ru-RU" sz="2800" dirty="0" smtClean="0"/>
            </a:br>
            <a:r>
              <a:rPr lang="ru-RU" sz="2800" dirty="0" smtClean="0"/>
              <a:t>б) Забавная </a:t>
            </a:r>
            <a:r>
              <a:rPr lang="ru-RU" sz="2800" u="sng" dirty="0" smtClean="0"/>
              <a:t>поделка</a:t>
            </a:r>
            <a:r>
              <a:rPr lang="ru-RU" sz="2800" dirty="0" smtClean="0"/>
              <a:t>, состоящая из различных соединенных между собою элементов, </a:t>
            </a:r>
            <a:br>
              <a:rPr lang="ru-RU" sz="2800" dirty="0" smtClean="0"/>
            </a:br>
            <a:r>
              <a:rPr lang="ru-RU" sz="2800" dirty="0" smtClean="0"/>
              <a:t>которые необходимо разъединить.</a:t>
            </a:r>
            <a:br>
              <a:rPr lang="ru-RU" sz="2800" dirty="0" smtClean="0"/>
            </a:br>
            <a:r>
              <a:rPr lang="ru-RU" sz="3600" dirty="0" smtClean="0"/>
              <a:t>2) </a:t>
            </a:r>
            <a:r>
              <a:rPr lang="ru-RU" sz="2800" dirty="0" smtClean="0"/>
              <a:t>перен. Какие-л. сложные проблемы, решение которых требует большого труда.</a:t>
            </a:r>
            <a:endParaRPr lang="ru-RU" sz="2800" dirty="0"/>
          </a:p>
        </p:txBody>
      </p:sp>
      <p:pic>
        <p:nvPicPr>
          <p:cNvPr id="27650" name="Picture 2" descr="http://i26.fastpic.ru/big/2012/0527/c9/91903b6a92c7f491710952bd78eb98c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0"/>
            <a:ext cx="2697088" cy="18185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620688"/>
            <a:ext cx="7772400" cy="5760640"/>
          </a:xfrm>
        </p:spPr>
        <p:txBody>
          <a:bodyPr>
            <a:noAutofit/>
          </a:bodyPr>
          <a:lstStyle/>
          <a:p>
            <a:pPr algn="r"/>
            <a:r>
              <a:rPr lang="ru-RU" sz="4400" dirty="0" smtClean="0"/>
              <a:t>Прежде чем размышлять, для чего нужны трудные </a:t>
            </a:r>
            <a:r>
              <a:rPr lang="ru-RU" sz="4400" b="1" u="sng" dirty="0" smtClean="0"/>
              <a:t>проволочные головоломки</a:t>
            </a:r>
            <a:r>
              <a:rPr lang="ru-RU" sz="4400" dirty="0" smtClean="0"/>
              <a:t>, необходимо понять, как же их разгадывать, ведь именно подобное занятие станет лучшим средством для развития логики и нестандартного мышления. </a:t>
            </a:r>
            <a:endParaRPr lang="ru-RU" sz="4400" dirty="0"/>
          </a:p>
        </p:txBody>
      </p:sp>
      <p:pic>
        <p:nvPicPr>
          <p:cNvPr id="28674" name="Picture 2" descr="http://www.fixiki.ru/bitrix/templates/.default/markup/images/fix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3501008"/>
            <a:ext cx="2876550" cy="26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04664"/>
            <a:ext cx="7772400" cy="5256584"/>
          </a:xfrm>
        </p:spPr>
        <p:txBody>
          <a:bodyPr>
            <a:noAutofit/>
          </a:bodyPr>
          <a:lstStyle/>
          <a:p>
            <a:r>
              <a:rPr lang="ru-RU" sz="2800" dirty="0" smtClean="0"/>
              <a:t>Некоторые секреты помогут вам быстро решать</a:t>
            </a:r>
            <a:r>
              <a:rPr lang="ru-RU" sz="2800" b="1" dirty="0" smtClean="0"/>
              <a:t> игры-головоломки</a:t>
            </a:r>
            <a:r>
              <a:rPr lang="ru-RU" sz="2800" dirty="0" smtClean="0"/>
              <a:t> даже очень сложные. Так, чтобы быстро собирать и разбирать головоломки, необходимо знать только несколько простых принципов. Прежде чем начинать сборку/разборку, головоломку необходимо внимательно изучить, ознакомиться с ее конструкцией. Иногда даже </a:t>
            </a:r>
            <a:r>
              <a:rPr lang="ru-RU" sz="2800" u="sng" dirty="0" smtClean="0">
                <a:hlinkClick r:id="rId2" tooltip="самая сложная головоломка в мире"/>
              </a:rPr>
              <a:t>самая сложная головоломка в мире</a:t>
            </a:r>
            <a:r>
              <a:rPr lang="ru-RU" sz="2800" dirty="0" smtClean="0"/>
              <a:t> поддается простому решению, на которое уйдет только  несколько минут. </a:t>
            </a:r>
            <a:endParaRPr lang="ru-RU" sz="2800" dirty="0"/>
          </a:p>
        </p:txBody>
      </p:sp>
      <p:pic>
        <p:nvPicPr>
          <p:cNvPr id="30722" name="Picture 2" descr="http://www.fixiki.ru/bitrix/templates/.default/markup/images/fix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4162424"/>
            <a:ext cx="2876550" cy="26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260648"/>
            <a:ext cx="7772400" cy="5760640"/>
          </a:xfrm>
        </p:spPr>
        <p:txBody>
          <a:bodyPr>
            <a:normAutofit fontScale="92500" lnSpcReduction="10000"/>
          </a:bodyPr>
          <a:lstStyle/>
          <a:p>
            <a:r>
              <a:rPr lang="ru-RU" sz="3200" dirty="0" smtClean="0"/>
              <a:t>Сначала внимательно осмотрите все металлические </a:t>
            </a:r>
            <a:r>
              <a:rPr lang="ru-RU" sz="3200" dirty="0" err="1" smtClean="0"/>
              <a:t>детальки</a:t>
            </a:r>
            <a:r>
              <a:rPr lang="ru-RU" sz="3200" dirty="0" smtClean="0"/>
              <a:t>, мелкие элементы, входящие в состав шарады. Всегда учитывайте, что многие элементы на первый взгляд являются вовсе не такими, какими есть они на самом деле. Только потом уже внимательно прочитайте задание к головоломке, там наверняка указано, какой в конечном итоге результат вы должны получить, чтобы решение головоломки было правильным, а затем попробуйте мысленно представить, каким образом разгадать эту задачку. </a:t>
            </a:r>
          </a:p>
          <a:p>
            <a:endParaRPr lang="ru-RU" dirty="0"/>
          </a:p>
        </p:txBody>
      </p:sp>
      <p:pic>
        <p:nvPicPr>
          <p:cNvPr id="29700" name="Picture 4" descr="http://www.fixiki.ru/bitrix/templates/.default/markup/images/fix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221088"/>
            <a:ext cx="2876550" cy="2636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332656"/>
            <a:ext cx="7772400" cy="604867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Теперь приступаем непосредственно к головоломке, при этом придумывайте какие-либо нестандартные решения ее разборки, потому что именно этого ждет от вас </a:t>
            </a:r>
            <a:r>
              <a:rPr lang="ru-RU" sz="3200" dirty="0" smtClean="0"/>
              <a:t>создатель. </a:t>
            </a:r>
            <a:r>
              <a:rPr lang="ru-RU" sz="3200" dirty="0" smtClean="0"/>
              <a:t> На первый взгляд всегда кажется, что у шарады решение сложное, на деле может получиться так, что вы справитесь с ней в два счета. А еще попробуйте повернуть каждую деталь в стороны, в которые они вообще не должны поворачиваться. </a:t>
            </a:r>
          </a:p>
          <a:p>
            <a:endParaRPr lang="ru-RU" dirty="0"/>
          </a:p>
        </p:txBody>
      </p:sp>
      <p:pic>
        <p:nvPicPr>
          <p:cNvPr id="31746" name="Picture 2" descr="http://www.fixiki.ru/bitrix/templates/.default/markup/images/fix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42935">
            <a:off x="-429029" y="4354133"/>
            <a:ext cx="2876550" cy="2695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8640"/>
            <a:ext cx="7772400" cy="576064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Нельзя применять силу, когда вы находите решение </a:t>
            </a:r>
            <a:r>
              <a:rPr lang="ru-RU" sz="3200" u="sng" dirty="0" smtClean="0">
                <a:solidFill>
                  <a:schemeClr val="bg1"/>
                </a:solidFill>
                <a:hlinkClick r:id="rId2" tooltip="загадки-головоломки"/>
              </a:rPr>
              <a:t>загадки-головоломки</a:t>
            </a:r>
            <a:r>
              <a:rPr lang="ru-RU" sz="3200" dirty="0" smtClean="0"/>
              <a:t>, сделанной из металла или проволоки, и у вас не получается ее разобрать или собрать, может именно в легких, даже воздушных движениях кроется разгадка, а детали начнут проходить сквозь друг друга. Вы должны помнить, что это задание на логику, а не вовсе не физическую силу, с помощью которой вы только деформируете детали. </a:t>
            </a:r>
          </a:p>
          <a:p>
            <a:endParaRPr lang="ru-RU" dirty="0"/>
          </a:p>
        </p:txBody>
      </p:sp>
      <p:pic>
        <p:nvPicPr>
          <p:cNvPr id="32770" name="Picture 2" descr="http://www.fixiki.ru/bitrix/templates/.default/markup/images/fix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0232" y="4378448"/>
            <a:ext cx="2876550" cy="2479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72400" cy="6093296"/>
          </a:xfrm>
        </p:spPr>
        <p:txBody>
          <a:bodyPr/>
          <a:lstStyle/>
          <a:p>
            <a:r>
              <a:rPr lang="ru-RU" sz="3200" dirty="0" smtClean="0"/>
              <a:t>Математические    </a:t>
            </a:r>
            <a:r>
              <a:rPr lang="ru-RU" sz="3200" dirty="0" smtClean="0"/>
              <a:t>головоломки </a:t>
            </a:r>
            <a:r>
              <a:rPr lang="ru-RU" sz="3200" dirty="0" smtClean="0"/>
              <a:t>для тех, кто любит математику или хочет с ней поближе познакомиться и подружиться. </a:t>
            </a:r>
            <a:r>
              <a:rPr lang="ru-RU" sz="3200" dirty="0" smtClean="0"/>
              <a:t>Для тех, кто хочет развлекаться с пользой и удивить своих близких и друзей. Умение придумывать и придавать форму своим идеям обязательно пригодятся творческой личности в современной жизни. Данный проект позволит  обрести уверенность и азарт к обучению.  </a:t>
            </a:r>
            <a:r>
              <a:rPr lang="ru-RU" sz="11500" dirty="0" smtClean="0"/>
              <a:t/>
            </a:r>
            <a:br>
              <a:rPr lang="ru-RU" sz="11500" dirty="0" smtClean="0"/>
            </a:br>
            <a:endParaRPr lang="ru-RU" sz="11500" dirty="0"/>
          </a:p>
        </p:txBody>
      </p:sp>
      <p:sp>
        <p:nvSpPr>
          <p:cNvPr id="4" name="TextBox 3"/>
          <p:cNvSpPr txBox="1"/>
          <p:nvPr/>
        </p:nvSpPr>
        <p:spPr>
          <a:xfrm>
            <a:off x="2771800" y="5661248"/>
            <a:ext cx="38164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ДЕРЗАЙТЕ!</a:t>
            </a:r>
          </a:p>
          <a:p>
            <a:endParaRPr lang="ru-RU" dirty="0"/>
          </a:p>
        </p:txBody>
      </p:sp>
      <p:pic>
        <p:nvPicPr>
          <p:cNvPr id="33794" name="Picture 2" descr="http://www.fixiki.ru/bitrix/templates/.default/markup/images/fix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13176"/>
            <a:ext cx="2267744" cy="1787684"/>
          </a:xfrm>
          <a:prstGeom prst="rect">
            <a:avLst/>
          </a:prstGeom>
          <a:noFill/>
        </p:spPr>
      </p:pic>
      <p:pic>
        <p:nvPicPr>
          <p:cNvPr id="33796" name="Picture 4" descr="http://www.fixiki.ru/bitrix/templates/.default/markup/images/fix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567088"/>
            <a:ext cx="2444718" cy="2290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339</Words>
  <Application>Microsoft Office PowerPoint</Application>
  <PresentationFormat>Экран (4:3)</PresentationFormat>
  <Paragraphs>19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Муниципальное бюджетное общеобразовательное учреждение  «Тюрнясевская средняя общеобразовательная школа  Нурлатского муниципального  района  Республики Татарстан» </vt:lpstr>
      <vt:lpstr>Головоломка</vt:lpstr>
      <vt:lpstr>Слайд 3</vt:lpstr>
      <vt:lpstr>Слайд 4</vt:lpstr>
      <vt:lpstr>Слайд 5</vt:lpstr>
      <vt:lpstr>Слайд 6</vt:lpstr>
      <vt:lpstr>Слайд 7</vt:lpstr>
      <vt:lpstr>Математические    головоломки для тех, кто любит математику или хочет с ней поближе познакомиться и подружиться. Для тех, кто хочет развлекаться с пользой и удивить своих близких и друзей. Умение придумывать и придавать форму своим идеям обязательно пригодятся творческой личности в современной жизни. Данный проект позволит  обрести уверенность и азарт к обучению.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«Тюрнясевская средняя общеобразовательная школа  Нурлатского муниципального  района  Республики Татарстан» </dc:title>
  <dc:creator>Владимир</dc:creator>
  <cp:lastModifiedBy>Владимир</cp:lastModifiedBy>
  <cp:revision>4</cp:revision>
  <dcterms:created xsi:type="dcterms:W3CDTF">2014-02-27T17:38:32Z</dcterms:created>
  <dcterms:modified xsi:type="dcterms:W3CDTF">2014-02-27T18:19:08Z</dcterms:modified>
</cp:coreProperties>
</file>